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9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61" r:id="rId4"/>
    <p:sldId id="267" r:id="rId5"/>
    <p:sldId id="262" r:id="rId6"/>
    <p:sldId id="268" r:id="rId7"/>
    <p:sldId id="266" r:id="rId8"/>
    <p:sldId id="269" r:id="rId9"/>
  </p:sldIdLst>
  <p:sldSz cx="9144000" cy="514826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160"/>
        <p:guide pos="288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EAABC44-BD4C-496E-B9E1-923C6A68BF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5873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87588" y="514350"/>
            <a:ext cx="4568825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B33DF4D-D493-4429-B561-D7975449ED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1109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AEC8B936-7088-48FF-BB90-8BB78EBDA48F}" type="slidenum">
              <a:rPr lang="zh-TW" altLang="en-US" smtClean="0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1457CE99-51E5-4C14-AC62-E5B9C13527E6}" type="slidenum">
              <a:rPr lang="zh-TW" altLang="en-US" smtClean="0"/>
              <a:pPr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B7137F4-E2B5-433A-936D-0FDFEE357FCC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8F70ECA-50E7-4E51-A668-9C8C985ADD8A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47755BE-F03E-44AA-8491-A46E2A74F498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A27F6D1-865C-4F9C-9D6F-19E8FC7157C0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7F0F969-4FAB-4CD1-A548-B017E127B9E6}" type="slidenum">
              <a:rPr lang="zh-TW" altLang="en-US"/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68B83C6-750C-4117-98C7-1F81496725DA}" type="slidenum">
              <a:rPr lang="zh-TW" altLang="en-US"/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5363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3850651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6300"/>
            <a:ext cx="3216275" cy="355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4550"/>
            <a:ext cx="3038475" cy="357188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4983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2"/>
            <a:ext cx="9142413" cy="5147072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4650" y="4806950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5363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21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175" y="881943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是否渴望充滿信心、平安、甘甜？</a:t>
            </a:r>
          </a:p>
          <a:p>
            <a:pPr algn="ctr" eaLnBrk="1" hangingPunct="1"/>
            <a:r>
              <a:rPr lang="en-US" altLang="zh-TW" sz="2800" dirty="0"/>
              <a:t>You have longed for sweet peace, and for faith to increase,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是否曾掙扎禱告不息？</a:t>
            </a:r>
          </a:p>
          <a:p>
            <a:pPr algn="ctr" eaLnBrk="1" hangingPunct="1"/>
            <a:r>
              <a:rPr lang="en-US" altLang="zh-TW" sz="2800" dirty="0"/>
              <a:t>And have earnestly, fervently prayed;</a:t>
            </a:r>
          </a:p>
          <a:p>
            <a:pPr algn="ctr" eaLnBrk="1" hangingPunct="1"/>
            <a:r>
              <a:rPr lang="zh-TW" altLang="en-US" dirty="0"/>
              <a:t>但安息何難得！但祝福何難尋！</a:t>
            </a:r>
          </a:p>
          <a:p>
            <a:pPr algn="ctr" eaLnBrk="1" hangingPunct="1"/>
            <a:r>
              <a:rPr lang="en-US" altLang="zh-TW" sz="2800" dirty="0"/>
              <a:t>But you cannot have rest, or be perfectly blest, 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除非將一切獻於祭壇。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Until all on the altar is laid.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851"/>
            <a:ext cx="9144000" cy="720080"/>
          </a:xfrm>
          <a:prstGeom prst="rect">
            <a:avLst/>
          </a:prstGeom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H309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一切獻於祭壇</a:t>
            </a:r>
            <a:r>
              <a:rPr lang="zh-TW" altLang="en-US" sz="2800" b="1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ALL ON THE ALTAR (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1/4 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1/2)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41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H309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1/4,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/>
            <a:r>
              <a:rPr lang="zh-TW" altLang="en-US"/>
              <a:t>是否你一切已完全獻與祭壇，</a:t>
            </a:r>
          </a:p>
          <a:p>
            <a:pPr algn="ctr" eaLnBrk="1" hangingPunct="1"/>
            <a:r>
              <a:rPr lang="en-US" altLang="zh-TW" sz="2800"/>
              <a:t>Is your all on the altar of sacrifice laid?</a:t>
            </a:r>
          </a:p>
          <a:p>
            <a:pPr algn="ctr" eaLnBrk="1" hangingPunct="1"/>
            <a:r>
              <a:rPr lang="zh-TW" altLang="en-US"/>
              <a:t>是否你心已歸聖靈掌管？</a:t>
            </a:r>
          </a:p>
          <a:p>
            <a:pPr algn="ctr" eaLnBrk="1" hangingPunct="1"/>
            <a:r>
              <a:rPr lang="en-US" altLang="zh-TW" sz="2800"/>
              <a:t>Your heart, does the Spirit control?</a:t>
            </a:r>
          </a:p>
          <a:p>
            <a:pPr algn="ctr" eaLnBrk="1" hangingPunct="1"/>
            <a:r>
              <a:rPr lang="zh-TW" altLang="en-US"/>
              <a:t>你必能得平安，充滿安息、甘甜，</a:t>
            </a:r>
          </a:p>
          <a:p>
            <a:pPr algn="ctr" eaLnBrk="1" hangingPunct="1"/>
            <a:r>
              <a:rPr lang="en-US" altLang="zh-TW" sz="2800"/>
              <a:t>You can only be blest and peace and sweet rest,</a:t>
            </a:r>
          </a:p>
          <a:p>
            <a:pPr algn="ctr" eaLnBrk="1" hangingPunct="1"/>
            <a:r>
              <a:rPr lang="zh-TW" altLang="en-US"/>
              <a:t>正當將一切獻於祭壇。</a:t>
            </a:r>
          </a:p>
          <a:p>
            <a:pPr algn="ctr" eaLnBrk="1" hangingPunct="1"/>
            <a:r>
              <a:rPr lang="en-US" altLang="zh-TW" sz="2800"/>
              <a:t>As you yield Him your body and soul.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H309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2/4,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/>
              <a:t>是否與主同行，在祂話語光中，</a:t>
            </a:r>
          </a:p>
          <a:p>
            <a:pPr algn="ctr" eaLnBrk="1" hangingPunct="1"/>
            <a:r>
              <a:rPr lang="en-US" altLang="zh-TW" sz="2800"/>
              <a:t>Would you walk with the Lord in the light of His Word,</a:t>
            </a:r>
            <a:endParaRPr lang="zh-TW" altLang="en-US" sz="2800"/>
          </a:p>
          <a:p>
            <a:pPr algn="ctr" eaLnBrk="1" hangingPunct="1"/>
            <a:r>
              <a:rPr lang="zh-TW" altLang="en-US"/>
              <a:t>一路常因平安而心歡；</a:t>
            </a:r>
          </a:p>
          <a:p>
            <a:pPr algn="ctr" eaLnBrk="1" hangingPunct="1"/>
            <a:r>
              <a:rPr lang="en-US" altLang="zh-TW" sz="2800"/>
              <a:t>And have peace and contentment alway,</a:t>
            </a:r>
            <a:endParaRPr lang="zh-TW" altLang="en-US" sz="2800"/>
          </a:p>
          <a:p>
            <a:pPr algn="ctr" eaLnBrk="1" hangingPunct="1"/>
            <a:r>
              <a:rPr lang="zh-TW" altLang="en-US"/>
              <a:t>你必要遵主旨，遠離一切惡行，</a:t>
            </a:r>
          </a:p>
          <a:p>
            <a:pPr algn="ctr" eaLnBrk="1" hangingPunct="1"/>
            <a:r>
              <a:rPr lang="en-US" altLang="zh-TW" sz="2800"/>
              <a:t>You must do His sweet will to be free from all ill;</a:t>
            </a:r>
            <a:endParaRPr lang="zh-TW" altLang="en-US" sz="2800"/>
          </a:p>
          <a:p>
            <a:pPr algn="ctr" eaLnBrk="1" hangingPunct="1"/>
            <a:r>
              <a:rPr lang="zh-TW" altLang="en-US"/>
              <a:t>務要將一切都獻祭壇。</a:t>
            </a:r>
            <a:endParaRPr lang="en-US" altLang="zh-TW"/>
          </a:p>
          <a:p>
            <a:pPr algn="ctr" eaLnBrk="1" hangingPunct="1"/>
            <a:r>
              <a:rPr lang="en-US" altLang="zh-TW" sz="2800"/>
              <a:t>On the altar your all you must lay.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41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H309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2/4,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/>
            <a:r>
              <a:rPr lang="zh-TW" altLang="en-US"/>
              <a:t>是否你一切已完全獻與祭壇，</a:t>
            </a:r>
          </a:p>
          <a:p>
            <a:pPr algn="ctr" eaLnBrk="1" hangingPunct="1"/>
            <a:r>
              <a:rPr lang="en-US" altLang="zh-TW" sz="2800"/>
              <a:t>Is your all on the altar of sacrifice laid?</a:t>
            </a:r>
          </a:p>
          <a:p>
            <a:pPr algn="ctr" eaLnBrk="1" hangingPunct="1"/>
            <a:r>
              <a:rPr lang="zh-TW" altLang="en-US"/>
              <a:t>是否你心已歸聖靈掌管？</a:t>
            </a:r>
          </a:p>
          <a:p>
            <a:pPr algn="ctr" eaLnBrk="1" hangingPunct="1"/>
            <a:r>
              <a:rPr lang="en-US" altLang="zh-TW" sz="2800"/>
              <a:t>Your heart, does the Spirit control?</a:t>
            </a:r>
          </a:p>
          <a:p>
            <a:pPr algn="ctr" eaLnBrk="1" hangingPunct="1"/>
            <a:r>
              <a:rPr lang="zh-TW" altLang="en-US"/>
              <a:t>你必能得平安，充滿安息、甘甜，</a:t>
            </a:r>
          </a:p>
          <a:p>
            <a:pPr algn="ctr" eaLnBrk="1" hangingPunct="1"/>
            <a:r>
              <a:rPr lang="en-US" altLang="zh-TW" sz="2800"/>
              <a:t>You can only be blest and peace and sweet rest,</a:t>
            </a:r>
          </a:p>
          <a:p>
            <a:pPr algn="ctr" eaLnBrk="1" hangingPunct="1"/>
            <a:r>
              <a:rPr lang="zh-TW" altLang="en-US"/>
              <a:t>正當將一切獻於祭壇。</a:t>
            </a:r>
          </a:p>
          <a:p>
            <a:pPr algn="ctr" eaLnBrk="1" hangingPunct="1"/>
            <a:r>
              <a:rPr lang="en-US" altLang="zh-TW" sz="2800"/>
              <a:t>As you yield Him your body and soul.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H309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3/4,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/>
              <a:t>但我永不能知愛何奇妙深厚，</a:t>
            </a:r>
          </a:p>
          <a:p>
            <a:pPr algn="ctr" eaLnBrk="1" hangingPunct="1"/>
            <a:r>
              <a:rPr lang="en-US" altLang="zh-TW" sz="2800"/>
              <a:t>Oh, we never can know what the Lord will bestow,</a:t>
            </a:r>
            <a:endParaRPr lang="zh-TW" altLang="en-US" sz="2800"/>
          </a:p>
          <a:p>
            <a:pPr algn="ctr" eaLnBrk="1" hangingPunct="1"/>
            <a:r>
              <a:rPr lang="zh-TW" altLang="en-US"/>
              <a:t>雖曾不斷禱告並尋求；</a:t>
            </a:r>
          </a:p>
          <a:p>
            <a:pPr algn="ctr" eaLnBrk="1" hangingPunct="1"/>
            <a:r>
              <a:rPr lang="en-US" altLang="zh-TW" sz="2800"/>
              <a:t>Of the blessings for which we have prayed,</a:t>
            </a:r>
            <a:endParaRPr lang="zh-TW" altLang="en-US" sz="2800"/>
          </a:p>
          <a:p>
            <a:pPr algn="ctr" eaLnBrk="1" hangingPunct="1"/>
            <a:r>
              <a:rPr lang="zh-TW" altLang="en-US"/>
              <a:t>直等到我心靈全歸恩主掌管，</a:t>
            </a:r>
          </a:p>
          <a:p>
            <a:pPr algn="ctr" eaLnBrk="1" hangingPunct="1"/>
            <a:r>
              <a:rPr lang="en-US" altLang="zh-TW" sz="2800"/>
              <a:t>Till our body and soul He doth fully control,</a:t>
            </a:r>
            <a:endParaRPr lang="zh-TW" altLang="en-US" sz="2800"/>
          </a:p>
          <a:p>
            <a:pPr algn="ctr" eaLnBrk="1" hangingPunct="1"/>
            <a:r>
              <a:rPr lang="zh-TW" altLang="en-US"/>
              <a:t>並將一切都獻於祭壇。</a:t>
            </a:r>
            <a:endParaRPr lang="en-US" altLang="zh-TW"/>
          </a:p>
          <a:p>
            <a:pPr algn="ctr" eaLnBrk="1" hangingPunct="1"/>
            <a:r>
              <a:rPr lang="en-US" altLang="zh-TW" sz="2800"/>
              <a:t>And our all on the altar is laid.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41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H309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3/4,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/>
            <a:r>
              <a:rPr lang="zh-TW" altLang="en-US"/>
              <a:t>是否你一切已完全獻與祭壇，</a:t>
            </a:r>
          </a:p>
          <a:p>
            <a:pPr algn="ctr" eaLnBrk="1" hangingPunct="1"/>
            <a:r>
              <a:rPr lang="en-US" altLang="zh-TW" sz="2800"/>
              <a:t>Is your all on the altar of sacrifice laid?</a:t>
            </a:r>
          </a:p>
          <a:p>
            <a:pPr algn="ctr" eaLnBrk="1" hangingPunct="1"/>
            <a:r>
              <a:rPr lang="zh-TW" altLang="en-US"/>
              <a:t>是否你心已歸聖靈掌管？</a:t>
            </a:r>
          </a:p>
          <a:p>
            <a:pPr algn="ctr" eaLnBrk="1" hangingPunct="1"/>
            <a:r>
              <a:rPr lang="en-US" altLang="zh-TW" sz="2800"/>
              <a:t>Your heart, does the Spirit control?</a:t>
            </a:r>
          </a:p>
          <a:p>
            <a:pPr algn="ctr" eaLnBrk="1" hangingPunct="1"/>
            <a:r>
              <a:rPr lang="zh-TW" altLang="en-US"/>
              <a:t>你必能得平安，充滿安息、甘甜，</a:t>
            </a:r>
          </a:p>
          <a:p>
            <a:pPr algn="ctr" eaLnBrk="1" hangingPunct="1"/>
            <a:r>
              <a:rPr lang="en-US" altLang="zh-TW" sz="2800"/>
              <a:t>You can only be blest and peace and sweet rest,</a:t>
            </a:r>
          </a:p>
          <a:p>
            <a:pPr algn="ctr" eaLnBrk="1" hangingPunct="1"/>
            <a:r>
              <a:rPr lang="zh-TW" altLang="en-US"/>
              <a:t>正當將一切獻於祭壇。</a:t>
            </a:r>
          </a:p>
          <a:p>
            <a:pPr algn="ctr" eaLnBrk="1" hangingPunct="1"/>
            <a:r>
              <a:rPr lang="en-US" altLang="zh-TW" sz="2800"/>
              <a:t>As you yield Him your body and soul.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H309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4/4,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/>
              <a:t>我口何能述說祂愛從天傾注，</a:t>
            </a:r>
          </a:p>
          <a:p>
            <a:pPr algn="ctr" eaLnBrk="1" hangingPunct="1"/>
            <a:r>
              <a:rPr lang="en-US" altLang="zh-TW" sz="2800"/>
              <a:t>Who can tell all the love He will send from above!</a:t>
            </a:r>
            <a:endParaRPr lang="zh-TW" altLang="en-US" sz="2800"/>
          </a:p>
          <a:p>
            <a:pPr algn="ctr" eaLnBrk="1" hangingPunct="1"/>
            <a:r>
              <a:rPr lang="zh-TW" altLang="en-US"/>
              <a:t>我心洋溢何等大喜樂；</a:t>
            </a:r>
          </a:p>
          <a:p>
            <a:pPr algn="ctr" eaLnBrk="1" hangingPunct="1"/>
            <a:r>
              <a:rPr lang="en-US" altLang="zh-TW" sz="2800"/>
              <a:t>Oh, how happy our heart will be made!</a:t>
            </a:r>
            <a:endParaRPr lang="zh-TW" altLang="en-US" sz="2800"/>
          </a:p>
          <a:p>
            <a:pPr algn="ctr" eaLnBrk="1" hangingPunct="1"/>
            <a:r>
              <a:rPr lang="zh-TW" altLang="en-US"/>
              <a:t>如此交通親密，滿足在主腳前，</a:t>
            </a:r>
          </a:p>
          <a:p>
            <a:pPr algn="ctr" eaLnBrk="1" hangingPunct="1"/>
            <a:r>
              <a:rPr lang="en-US" altLang="zh-TW" sz="2800"/>
              <a:t>Oh what fellowship sweet we shall share at His feet, </a:t>
            </a:r>
            <a:endParaRPr lang="zh-TW" altLang="en-US" sz="2800"/>
          </a:p>
          <a:p>
            <a:pPr algn="ctr" eaLnBrk="1" hangingPunct="1"/>
            <a:r>
              <a:rPr lang="zh-TW" altLang="en-US"/>
              <a:t>正當一切都獻於祭壇。</a:t>
            </a:r>
            <a:endParaRPr lang="en-US" altLang="zh-TW"/>
          </a:p>
          <a:p>
            <a:pPr algn="ctr" eaLnBrk="1" hangingPunct="1"/>
            <a:r>
              <a:rPr lang="en-US" altLang="zh-TW" sz="2800"/>
              <a:t>When our all on the altar is laid.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41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H309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4/4,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/>
            <a:r>
              <a:rPr lang="zh-TW" altLang="en-US"/>
              <a:t>是否你一切已完全獻與祭壇，</a:t>
            </a:r>
          </a:p>
          <a:p>
            <a:pPr algn="ctr" eaLnBrk="1" hangingPunct="1"/>
            <a:r>
              <a:rPr lang="en-US" altLang="zh-TW" sz="2800"/>
              <a:t>Is your all on the altar of sacrifice laid?</a:t>
            </a:r>
          </a:p>
          <a:p>
            <a:pPr algn="ctr" eaLnBrk="1" hangingPunct="1"/>
            <a:r>
              <a:rPr lang="zh-TW" altLang="en-US"/>
              <a:t>是否你心已歸聖靈掌管？</a:t>
            </a:r>
          </a:p>
          <a:p>
            <a:pPr algn="ctr" eaLnBrk="1" hangingPunct="1"/>
            <a:r>
              <a:rPr lang="en-US" altLang="zh-TW" sz="2800"/>
              <a:t>Your heart, does the Spirit control?</a:t>
            </a:r>
          </a:p>
          <a:p>
            <a:pPr algn="ctr" eaLnBrk="1" hangingPunct="1"/>
            <a:r>
              <a:rPr lang="zh-TW" altLang="en-US"/>
              <a:t>你必能得平安，充滿安息、甘甜，</a:t>
            </a:r>
          </a:p>
          <a:p>
            <a:pPr algn="ctr" eaLnBrk="1" hangingPunct="1"/>
            <a:r>
              <a:rPr lang="en-US" altLang="zh-TW" sz="2800"/>
              <a:t>You can only be blest and peace and sweet rest,</a:t>
            </a:r>
          </a:p>
          <a:p>
            <a:pPr algn="ctr" eaLnBrk="1" hangingPunct="1"/>
            <a:r>
              <a:rPr lang="zh-TW" altLang="en-US"/>
              <a:t>正當將一切獻於祭壇。</a:t>
            </a:r>
          </a:p>
          <a:p>
            <a:pPr algn="ctr" eaLnBrk="1" hangingPunct="1"/>
            <a:r>
              <a:rPr lang="en-US" altLang="zh-TW" sz="2800"/>
              <a:t>As you yield Him your body and soul.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2765</TotalTime>
  <Words>667</Words>
  <Application>Microsoft Office PowerPoint</Application>
  <PresentationFormat>Custom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宋体</vt:lpstr>
      <vt:lpstr>Microsoft JhengHei</vt:lpstr>
      <vt:lpstr>PMingLiU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H309  一切獻於祭壇  ALL ON THE ALTAR (節1/4 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164</cp:revision>
  <dcterms:created xsi:type="dcterms:W3CDTF">2001-04-19T19:07:54Z</dcterms:created>
  <dcterms:modified xsi:type="dcterms:W3CDTF">2017-08-05T15:36:48Z</dcterms:modified>
</cp:coreProperties>
</file>